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9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987" r:id="rId17"/>
    <p:sldId id="1069" r:id="rId18"/>
    <p:sldId id="989" r:id="rId19"/>
    <p:sldId id="990" r:id="rId20"/>
    <p:sldId id="1060" r:id="rId21"/>
    <p:sldId id="992" r:id="rId22"/>
    <p:sldId id="993" r:id="rId23"/>
    <p:sldId id="994" r:id="rId24"/>
    <p:sldId id="995" r:id="rId25"/>
    <p:sldId id="996" r:id="rId26"/>
    <p:sldId id="1063" r:id="rId27"/>
    <p:sldId id="1065" r:id="rId28"/>
    <p:sldId id="1070" r:id="rId29"/>
    <p:sldId id="1066" r:id="rId30"/>
    <p:sldId id="1064" r:id="rId31"/>
    <p:sldId id="379" r:id="rId32"/>
    <p:sldId id="380" r:id="rId33"/>
    <p:sldId id="1072" r:id="rId34"/>
    <p:sldId id="1071" r:id="rId35"/>
    <p:sldId id="1073" r:id="rId36"/>
    <p:sldId id="1062" r:id="rId37"/>
    <p:sldId id="974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4722"/>
  </p:normalViewPr>
  <p:slideViewPr>
    <p:cSldViewPr snapToGrid="0">
      <p:cViewPr varScale="1">
        <p:scale>
          <a:sx n="132" d="100"/>
          <a:sy n="132" d="100"/>
        </p:scale>
        <p:origin x="160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1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48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HasvumXl_v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1111</Words>
  <Application>Microsoft Macintosh PowerPoint</Application>
  <PresentationFormat>On-screen Show (16:9)</PresentationFormat>
  <Paragraphs>189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Computable Logic and Types of “Birds”</vt:lpstr>
      <vt:lpstr>The Names of Birds (Functions)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681</cp:revision>
  <dcterms:modified xsi:type="dcterms:W3CDTF">2020-10-01T02:42:44Z</dcterms:modified>
</cp:coreProperties>
</file>